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89" r:id="rId5"/>
    <p:sldId id="29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875" autoAdjust="0"/>
  </p:normalViewPr>
  <p:slideViewPr>
    <p:cSldViewPr snapToGrid="0">
      <p:cViewPr varScale="1">
        <p:scale>
          <a:sx n="91" d="100"/>
          <a:sy n="91" d="100"/>
        </p:scale>
        <p:origin x="21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464128" cy="1241249"/>
          </a:xfrm>
        </p:spPr>
        <p:txBody>
          <a:bodyPr/>
          <a:lstStyle/>
          <a:p>
            <a:r>
              <a:rPr lang="en-GB" dirty="0"/>
              <a:t>Environmental Science – Progress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Meetings </a:t>
            </a:r>
          </a:p>
          <a:p>
            <a:r>
              <a:rPr lang="en-GB" dirty="0"/>
              <a:t>Monthly discussing topics, next steps, community of practice etc follow up meetings for COGER</a:t>
            </a:r>
          </a:p>
          <a:p>
            <a:pPr marL="0" indent="0">
              <a:buNone/>
            </a:pPr>
            <a:r>
              <a:rPr lang="en-GB" dirty="0"/>
              <a:t>Studentships</a:t>
            </a:r>
          </a:p>
          <a:p>
            <a:r>
              <a:rPr lang="en-GB" dirty="0"/>
              <a:t>Esther Folorunso started their RSO PhD at the University of Stirling (Dec 2024): </a:t>
            </a:r>
            <a:r>
              <a:rPr lang="en-GB" i="1" dirty="0"/>
              <a:t>Developing a framework to estimate chemical toxicity to wildlife in the context of geological disposal of higher activity radioactive waste</a:t>
            </a:r>
            <a:endParaRPr lang="en-GB" dirty="0"/>
          </a:p>
          <a:p>
            <a:r>
              <a:rPr lang="en-GB" dirty="0" err="1"/>
              <a:t>Adhip</a:t>
            </a:r>
            <a:r>
              <a:rPr lang="en-GB" dirty="0"/>
              <a:t> Aditya started their RSO PhD at the Scottish Universities Environmental Research Centre (SUERC – University of Glasgow): </a:t>
            </a:r>
            <a:r>
              <a:rPr lang="en-GB" i="1" dirty="0"/>
              <a:t>CLIME – Climate Change Impacts to Marine Ecosystems in UK Regional Seas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4981318" cy="1327747"/>
          </a:xfrm>
        </p:spPr>
        <p:txBody>
          <a:bodyPr>
            <a:normAutofit/>
          </a:bodyPr>
          <a:lstStyle/>
          <a:p>
            <a:r>
              <a:rPr lang="en-GB" dirty="0"/>
              <a:t>Environmental Science – Priorities for new 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Community of practice development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COGER (Co-ordinating group for environmental radioactivity) restart as concern with UK capability – PhD support activities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Closer links with other discipline areas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Taking the marine highlight topic ideas forward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Still a need to address some of the topic ideas in the HT for transition to marine environment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4534544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2A3D5-67A5-40AA-97D6-A8F714EE46A4}">
  <ds:schemaRefs>
    <ds:schemaRef ds:uri="http://purl.org/dc/elements/1.1/"/>
    <ds:schemaRef ds:uri="http://schemas.microsoft.com/office/2006/metadata/properties"/>
    <ds:schemaRef ds:uri="http://purl.org/dc/terms/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c1b1cdb6-170d-4456-a808-0c7e4f35cca8"/>
    <ds:schemaRef ds:uri="http://schemas.openxmlformats.org/package/2006/metadata/core-properties"/>
    <ds:schemaRef ds:uri="http://www.w3.org/XML/1998/namespace"/>
    <ds:schemaRef ds:uri="http://purl.org/dc/dcmitype/"/>
    <ds:schemaRef ds:uri="6017cb29-32ea-4aab-a0ea-0cfdef020946"/>
    <ds:schemaRef ds:uri="b189303e-77e7-4418-a0d7-2049a9376b9d"/>
  </ds:schemaRefs>
</ds:datastoreItem>
</file>

<file path=customXml/itemProps2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A13C1-DDE3-4244-A4A8-DBA2F0BB0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1148</TotalTime>
  <Words>153</Words>
  <Application>Microsoft Office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RSO</vt:lpstr>
      <vt:lpstr>Environmental Science – Progress Update</vt:lpstr>
      <vt:lpstr>Environmental Science – Priorities for new RSO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David Copplestone</cp:lastModifiedBy>
  <cp:revision>44</cp:revision>
  <dcterms:created xsi:type="dcterms:W3CDTF">2023-11-03T08:42:45Z</dcterms:created>
  <dcterms:modified xsi:type="dcterms:W3CDTF">2025-02-11T08:31:28Z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  <property fmtid="{D5CDD505-2E9C-101B-9397-08002B2CF9AE}" pid="4" name="MSIP_Label_630c0ab6-a5d1-409a-be46-926fb63016fe_Enabled">
    <vt:lpwstr>true</vt:lpwstr>
  </property>
  <property fmtid="{D5CDD505-2E9C-101B-9397-08002B2CF9AE}" pid="5" name="MSIP_Label_630c0ab6-a5d1-409a-be46-926fb63016fe_SetDate">
    <vt:lpwstr>2024-12-13T09:35:43Z</vt:lpwstr>
  </property>
  <property fmtid="{D5CDD505-2E9C-101B-9397-08002B2CF9AE}" pid="6" name="MSIP_Label_630c0ab6-a5d1-409a-be46-926fb63016fe_Method">
    <vt:lpwstr>Privileged</vt:lpwstr>
  </property>
  <property fmtid="{D5CDD505-2E9C-101B-9397-08002B2CF9AE}" pid="7" name="MSIP_Label_630c0ab6-a5d1-409a-be46-926fb63016fe_Name">
    <vt:lpwstr>OFFICIAL-No-Marking</vt:lpwstr>
  </property>
  <property fmtid="{D5CDD505-2E9C-101B-9397-08002B2CF9AE}" pid="8" name="MSIP_Label_630c0ab6-a5d1-409a-be46-926fb63016fe_SiteId">
    <vt:lpwstr>1929b5b6-230e-4b2e-837a-b96f0a9b1b56</vt:lpwstr>
  </property>
  <property fmtid="{D5CDD505-2E9C-101B-9397-08002B2CF9AE}" pid="9" name="MSIP_Label_630c0ab6-a5d1-409a-be46-926fb63016fe_ActionId">
    <vt:lpwstr>446eb19e-42ac-4cd7-8762-0ac6aff7ca2e</vt:lpwstr>
  </property>
  <property fmtid="{D5CDD505-2E9C-101B-9397-08002B2CF9AE}" pid="10" name="MSIP_Label_630c0ab6-a5d1-409a-be46-926fb63016fe_ContentBits">
    <vt:lpwstr>0</vt:lpwstr>
  </property>
  <property fmtid="{D5CDD505-2E9C-101B-9397-08002B2CF9AE}" pid="11" name="_dlc_DocIdItemGuid">
    <vt:lpwstr>f5b95beb-ecf3-4028-80fd-8a855bcb9215</vt:lpwstr>
  </property>
</Properties>
</file>